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EAB0777-4C60-462E-A92C-CDAFD498799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EAB0777-4C60-462E-A92C-CDAFD498799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EAB0777-4C60-462E-A92C-CDAFD498799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EAB0777-4C60-462E-A92C-CDAFD498799C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Mrs. </a:t>
            </a:r>
            <a:r>
              <a:rPr lang="en-US" dirty="0" err="1" smtClean="0"/>
              <a:t>Sirkin’s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Steps to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8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 Punctual and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119257"/>
            <a:ext cx="6440245" cy="3603812"/>
          </a:xfrm>
        </p:spPr>
        <p:txBody>
          <a:bodyPr/>
          <a:lstStyle/>
          <a:p>
            <a:r>
              <a:rPr lang="en-US" dirty="0" smtClean="0"/>
              <a:t>Be on time.</a:t>
            </a:r>
          </a:p>
          <a:p>
            <a:r>
              <a:rPr lang="en-US" dirty="0" smtClean="0"/>
              <a:t>Have your materials on your desk, ready to go.</a:t>
            </a:r>
          </a:p>
          <a:p>
            <a:r>
              <a:rPr lang="en-US" dirty="0" smtClean="0"/>
              <a:t>Class starts when the bell rings.  Be in your seat.</a:t>
            </a:r>
          </a:p>
          <a:p>
            <a:r>
              <a:rPr lang="en-US" dirty="0" smtClean="0"/>
              <a:t>Be here!  You will have makeup work to do, and it is easy to get behind.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Prepared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024" y="2119257"/>
            <a:ext cx="6965244" cy="360381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 will need your textbook everyday.  Bring it!</a:t>
            </a:r>
          </a:p>
          <a:p>
            <a:r>
              <a:rPr lang="en-US" dirty="0" smtClean="0"/>
              <a:t>You will need a folder or binder to keep notes, quizzes, and calendars in.</a:t>
            </a:r>
          </a:p>
          <a:p>
            <a:r>
              <a:rPr lang="en-US" dirty="0" smtClean="0"/>
              <a:t>Lab Notebook.  When we do a lab, we will be using a notebook.  Buy extra if you can.</a:t>
            </a:r>
          </a:p>
          <a:p>
            <a:r>
              <a:rPr lang="en-US" dirty="0" smtClean="0"/>
              <a:t>Calculator, ear buds, </a:t>
            </a:r>
            <a:r>
              <a:rPr lang="en-US" dirty="0" smtClean="0"/>
              <a:t>and colored pencils.  If you don’t have one, you’ll have to do the LONG math….boo!</a:t>
            </a:r>
          </a:p>
          <a:p>
            <a:r>
              <a:rPr lang="en-US" dirty="0" smtClean="0"/>
              <a:t>Bring something to write with such as a pencil or pen.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3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 Participant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597228" cy="3603812"/>
          </a:xfrm>
        </p:spPr>
        <p:txBody>
          <a:bodyPr/>
          <a:lstStyle/>
          <a:p>
            <a:r>
              <a:rPr lang="en-US" dirty="0" smtClean="0"/>
              <a:t>Athletes don’t get good by only watching video.  </a:t>
            </a:r>
            <a:endParaRPr lang="en-US" dirty="0"/>
          </a:p>
          <a:p>
            <a:r>
              <a:rPr lang="en-US" dirty="0" smtClean="0"/>
              <a:t>Time goes faster…trust me!</a:t>
            </a:r>
          </a:p>
          <a:p>
            <a:r>
              <a:rPr lang="en-US" dirty="0" smtClean="0"/>
              <a:t>Studies show that people who are active in class understand material better and teachers help them more often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Positive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597228" cy="3603812"/>
          </a:xfrm>
        </p:spPr>
        <p:txBody>
          <a:bodyPr/>
          <a:lstStyle/>
          <a:p>
            <a:r>
              <a:rPr lang="en-US" dirty="0" smtClean="0"/>
              <a:t>Nobody like to be around someone negative all the time.</a:t>
            </a:r>
          </a:p>
          <a:p>
            <a:r>
              <a:rPr lang="en-US" dirty="0" smtClean="0"/>
              <a:t>Be respectful of teachers, students, and equipment</a:t>
            </a:r>
          </a:p>
          <a:p>
            <a:r>
              <a:rPr lang="en-US" dirty="0" smtClean="0"/>
              <a:t>Be respectful of yourself.  You are a scientific marvel.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74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16772"/>
            <a:ext cx="6965245" cy="1202485"/>
          </a:xfrm>
        </p:spPr>
        <p:txBody>
          <a:bodyPr/>
          <a:lstStyle/>
          <a:p>
            <a:r>
              <a:rPr lang="en-US" dirty="0" smtClean="0"/>
              <a:t>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Asked once</a:t>
            </a:r>
          </a:p>
          <a:p>
            <a:r>
              <a:rPr lang="en-US" dirty="0" smtClean="0"/>
              <a:t>Sent to the hall</a:t>
            </a:r>
          </a:p>
          <a:p>
            <a:r>
              <a:rPr lang="en-US" dirty="0" smtClean="0"/>
              <a:t>Conduct slip/Referral – See Discipline Plan</a:t>
            </a:r>
          </a:p>
          <a:p>
            <a:r>
              <a:rPr lang="en-US" dirty="0" smtClean="0"/>
              <a:t>Detention/Principal’s office</a:t>
            </a:r>
          </a:p>
          <a:p>
            <a:endParaRPr lang="en-US" dirty="0"/>
          </a:p>
          <a:p>
            <a:r>
              <a:rPr lang="en-US" dirty="0" smtClean="0"/>
              <a:t>After too many missing assignments, you can be assigned a lunch detention.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63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458</TotalTime>
  <Words>238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Brush Script MT</vt:lpstr>
      <vt:lpstr>Constantia</vt:lpstr>
      <vt:lpstr>Franklin Gothic Book</vt:lpstr>
      <vt:lpstr>Rage Italic</vt:lpstr>
      <vt:lpstr>Pushpin</vt:lpstr>
      <vt:lpstr>Mrs. Sirkin’s  Steps to Success</vt:lpstr>
      <vt:lpstr>Be Punctual and Present</vt:lpstr>
      <vt:lpstr>Be Prepared</vt:lpstr>
      <vt:lpstr>Be a Participant</vt:lpstr>
      <vt:lpstr>Be Positive</vt:lpstr>
      <vt:lpstr>Consequences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Sirkin’s  Steps to Success</dc:title>
  <dc:creator>Mariah Sirkin</dc:creator>
  <cp:lastModifiedBy>Mariah Sirkin</cp:lastModifiedBy>
  <cp:revision>5</cp:revision>
  <dcterms:created xsi:type="dcterms:W3CDTF">2012-08-10T18:47:11Z</dcterms:created>
  <dcterms:modified xsi:type="dcterms:W3CDTF">2014-08-05T18:49:57Z</dcterms:modified>
</cp:coreProperties>
</file>